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4" r:id="rId4"/>
    <p:sldId id="259" r:id="rId5"/>
    <p:sldId id="272" r:id="rId6"/>
    <p:sldId id="276" r:id="rId7"/>
    <p:sldId id="273" r:id="rId8"/>
    <p:sldId id="274" r:id="rId9"/>
    <p:sldId id="277" r:id="rId10"/>
    <p:sldId id="266" r:id="rId11"/>
    <p:sldId id="265" r:id="rId12"/>
    <p:sldId id="282" r:id="rId13"/>
    <p:sldId id="283" r:id="rId14"/>
    <p:sldId id="284" r:id="rId15"/>
    <p:sldId id="285" r:id="rId16"/>
    <p:sldId id="258" r:id="rId17"/>
    <p:sldId id="271" r:id="rId18"/>
    <p:sldId id="270" r:id="rId19"/>
    <p:sldId id="269" r:id="rId20"/>
    <p:sldId id="278" r:id="rId21"/>
    <p:sldId id="280" r:id="rId22"/>
    <p:sldId id="281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E2E2"/>
    <a:srgbClr val="191B1E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-14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B69E8-9D0A-FE4D-8FDF-71CCAE4EAEB9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4468E-395E-344E-BA17-4E107E136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727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Anybody has any news?</a:t>
            </a:r>
          </a:p>
          <a:p>
            <a:r>
              <a:rPr lang="en-US" dirty="0" smtClean="0"/>
              <a:t>A few things to mention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78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945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Usually 2 </a:t>
            </a:r>
            <a:r>
              <a:rPr lang="en-US" dirty="0" err="1" smtClean="0"/>
              <a:t>presos</a:t>
            </a:r>
            <a:endParaRPr lang="en-US" dirty="0" smtClean="0"/>
          </a:p>
          <a:p>
            <a:r>
              <a:rPr lang="en-US" dirty="0" smtClean="0"/>
              <a:t>Math inclined</a:t>
            </a:r>
            <a:r>
              <a:rPr lang="en-US" baseline="0" dirty="0" smtClean="0"/>
              <a:t> = 3!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225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2538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Node in the wild</a:t>
            </a:r>
          </a:p>
          <a:p>
            <a:r>
              <a:rPr lang="en-US" dirty="0" smtClean="0"/>
              <a:t>Built anything hardware related, please</a:t>
            </a:r>
            <a:r>
              <a:rPr lang="en-US" baseline="0" dirty="0" smtClean="0"/>
              <a:t> come and present!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2244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Dominik</a:t>
            </a:r>
            <a:r>
              <a:rPr lang="en-US" dirty="0" smtClean="0"/>
              <a:t> will be talking about Open ROV </a:t>
            </a:r>
          </a:p>
          <a:p>
            <a:r>
              <a:rPr lang="en-US" dirty="0" err="1" smtClean="0"/>
              <a:t>Node.js</a:t>
            </a:r>
            <a:r>
              <a:rPr lang="en-US" dirty="0" smtClean="0"/>
              <a:t> to drive a robot under water!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04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CampJS</a:t>
            </a:r>
            <a:r>
              <a:rPr lang="en-US" baseline="0" dirty="0" smtClean="0"/>
              <a:t>: summary anymore? Code &amp; fun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11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Oculus Rift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26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Where else can you get </a:t>
            </a:r>
            <a:r>
              <a:rPr lang="en-US" dirty="0" err="1" smtClean="0"/>
              <a:t>mongodb</a:t>
            </a:r>
            <a:r>
              <a:rPr lang="en-US" dirty="0" smtClean="0"/>
              <a:t> M&amp;Ms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197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Node knockout = competition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Rego</a:t>
            </a:r>
            <a:r>
              <a:rPr lang="en-US" dirty="0" smtClean="0"/>
              <a:t> open Tuesday (17</a:t>
            </a:r>
            <a:r>
              <a:rPr lang="en-US" baseline="30000" dirty="0" smtClean="0"/>
              <a:t>th</a:t>
            </a:r>
            <a:r>
              <a:rPr lang="en-US" dirty="0" smtClean="0"/>
              <a:t>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Coding = 48 hours</a:t>
            </a:r>
            <a:r>
              <a:rPr lang="en-US" smtClean="0"/>
              <a:t>, starting Nov </a:t>
            </a:r>
            <a:r>
              <a:rPr lang="en-US" dirty="0" smtClean="0"/>
              <a:t>9</a:t>
            </a:r>
            <a:r>
              <a:rPr lang="en-US" baseline="30000" dirty="0" smtClean="0"/>
              <a:t>th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501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Bathrooms this way</a:t>
            </a:r>
          </a:p>
          <a:p>
            <a:r>
              <a:rPr lang="en-US" dirty="0" smtClean="0"/>
              <a:t>Beer and pizza that</a:t>
            </a:r>
            <a:r>
              <a:rPr lang="en-US" baseline="0" dirty="0" smtClean="0"/>
              <a:t>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01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Thanks to</a:t>
            </a:r>
            <a:r>
              <a:rPr lang="en-US" baseline="0" dirty="0" smtClean="0"/>
              <a:t> TW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01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Raygun.io</a:t>
            </a:r>
            <a:r>
              <a:rPr lang="en-US" baseline="0" dirty="0" smtClean="0"/>
              <a:t>  Monitoring for </a:t>
            </a:r>
            <a:r>
              <a:rPr lang="en-US" baseline="0" dirty="0" err="1" smtClean="0"/>
              <a:t>Node.js</a:t>
            </a:r>
            <a:r>
              <a:rPr lang="en-US" baseline="0" dirty="0" smtClean="0"/>
              <a:t> sent us t-shirts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01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Thanks to</a:t>
            </a:r>
            <a:r>
              <a:rPr lang="en-US" baseline="0" dirty="0" smtClean="0"/>
              <a:t> TW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64468E-395E-344E-BA17-4E107E13662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01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23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900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4202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51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60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191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94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86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868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71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287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B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9B3FF2-1DFC-D04D-8EAF-DACDDF8939DA}" type="datetimeFigureOut">
              <a:rPr lang="en-US" smtClean="0"/>
              <a:t>18/09/13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3FF7A-4571-4A49-8513-3C59EE368B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0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B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de-ninja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714500"/>
            <a:ext cx="89789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46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481741"/>
            <a:ext cx="9144000" cy="2215991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38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tonight</a:t>
            </a:r>
            <a:endParaRPr lang="en-US" sz="138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1602812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lane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269"/>
            <a:ext cx="9144000" cy="610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575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oughtworks-australi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9144000" cy="647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519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raygu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48381"/>
            <a:ext cx="9132768" cy="493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819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Joyent-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12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481741"/>
            <a:ext cx="9144000" cy="2215991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38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tonight</a:t>
            </a:r>
            <a:endParaRPr lang="en-US" sz="138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1970354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50percen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937" y="1171937"/>
            <a:ext cx="4513964" cy="4513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290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36795"/>
            <a:ext cx="9144000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Richard Kennard</a:t>
            </a:r>
            <a:endParaRPr lang="en-US" sz="96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476389"/>
            <a:ext cx="9144000" cy="230832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UI generation with </a:t>
            </a:r>
            <a:r>
              <a:rPr lang="en-US" sz="7200" dirty="0" err="1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MetaWidgets</a:t>
            </a:r>
            <a:endParaRPr lang="en-US" sz="72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1642174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36795"/>
            <a:ext cx="9144000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96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Joshua </a:t>
            </a:r>
            <a:r>
              <a:rPr lang="en-US" sz="9600" dirty="0" err="1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Clulow</a:t>
            </a:r>
            <a:endParaRPr lang="en-US" sz="96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476389"/>
            <a:ext cx="9144000" cy="230832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News from </a:t>
            </a:r>
            <a:r>
              <a:rPr lang="en-US" sz="7200" dirty="0" err="1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Joyent</a:t>
            </a:r>
            <a:endParaRPr lang="en-US" sz="7200" dirty="0" smtClean="0">
              <a:solidFill>
                <a:srgbClr val="FFFFFF"/>
              </a:solidFill>
              <a:latin typeface="Helvetica Neue UltraLight"/>
              <a:cs typeface="Helvetica Neue UltraLight"/>
            </a:endParaRPr>
          </a:p>
          <a:p>
            <a:pPr algn="ctr"/>
            <a:r>
              <a:rPr lang="en-US" sz="72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(Manta and more)</a:t>
            </a:r>
          </a:p>
        </p:txBody>
      </p:sp>
    </p:spTree>
    <p:extLst>
      <p:ext uri="{BB962C8B-B14F-4D97-AF65-F5344CB8AC3E}">
        <p14:creationId xmlns:p14="http://schemas.microsoft.com/office/powerpoint/2010/main" val="1642174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36795"/>
            <a:ext cx="9144000" cy="1569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9600" dirty="0" err="1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Nik</a:t>
            </a:r>
            <a:r>
              <a:rPr lang="en-US" sz="96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 </a:t>
            </a:r>
            <a:r>
              <a:rPr lang="en-US" sz="9600" dirty="0" err="1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Butenko</a:t>
            </a:r>
            <a:endParaRPr lang="en-US" sz="96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476389"/>
            <a:ext cx="9144000" cy="230832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Sharing client</a:t>
            </a:r>
          </a:p>
          <a:p>
            <a:pPr algn="ctr"/>
            <a:r>
              <a:rPr lang="en-US" sz="72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&amp; server entities</a:t>
            </a:r>
            <a:endParaRPr lang="en-US" sz="72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4160813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B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drew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583" y="1379764"/>
            <a:ext cx="1772580" cy="1772580"/>
          </a:xfrm>
          <a:prstGeom prst="rect">
            <a:avLst/>
          </a:prstGeom>
        </p:spPr>
      </p:pic>
      <p:pic>
        <p:nvPicPr>
          <p:cNvPr id="5" name="Picture 4" descr="romai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649" y="2765070"/>
            <a:ext cx="1765056" cy="17650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86292" y="3267759"/>
            <a:ext cx="362453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Helvetica Neue UltraLight"/>
                <a:cs typeface="Helvetica Neue UltraLight"/>
              </a:rPr>
              <a:t>@</a:t>
            </a:r>
            <a:r>
              <a:rPr lang="en-US" sz="3600" dirty="0" err="1" smtClean="0">
                <a:solidFill>
                  <a:schemeClr val="bg1"/>
                </a:solidFill>
                <a:latin typeface="Helvetica Neue UltraLight"/>
                <a:cs typeface="Helvetica Neue UltraLight"/>
              </a:rPr>
              <a:t>whereismytaco</a:t>
            </a:r>
            <a:endParaRPr lang="en-US" sz="3600" dirty="0">
              <a:solidFill>
                <a:schemeClr val="bg1"/>
              </a:solidFill>
              <a:latin typeface="Helvetica Neue UltraLight"/>
              <a:cs typeface="Helvetica Neue Ultra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69558" y="4676994"/>
            <a:ext cx="3624530" cy="64633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Helvetica Neue UltraLight"/>
                <a:cs typeface="Helvetica Neue UltraLight"/>
              </a:rPr>
              <a:t>@</a:t>
            </a:r>
            <a:r>
              <a:rPr lang="en-US" sz="3600" dirty="0" err="1" smtClean="0">
                <a:solidFill>
                  <a:schemeClr val="bg1"/>
                </a:solidFill>
                <a:latin typeface="Helvetica Neue UltraLight"/>
                <a:cs typeface="Helvetica Neue UltraLight"/>
              </a:rPr>
              <a:t>romainprieto</a:t>
            </a:r>
            <a:endParaRPr lang="en-US" sz="3600" dirty="0">
              <a:solidFill>
                <a:schemeClr val="bg1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447199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n the nex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77900"/>
            <a:ext cx="9144000" cy="489273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098874" y="3847824"/>
            <a:ext cx="3179456" cy="10135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247428" y="3544388"/>
            <a:ext cx="1514906" cy="10298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node-ninja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392" y="3700718"/>
            <a:ext cx="2843488" cy="1085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954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ode_turtl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" y="495300"/>
            <a:ext cx="7405548" cy="585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615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2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pen-rov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797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481741"/>
            <a:ext cx="9144000" cy="2215991"/>
          </a:xfrm>
          <a:prstGeom prst="rect">
            <a:avLst/>
          </a:prstGeom>
          <a:noFill/>
          <a:effectLst>
            <a:reflection blurRad="6350" stA="50000" endA="300" endPos="55000" dir="5400000" sy="-100000" algn="bl" rotWithShape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13800" dirty="0" smtClean="0">
                <a:solidFill>
                  <a:srgbClr val="FFFFFF"/>
                </a:solidFill>
                <a:latin typeface="Helvetica Neue UltraLight"/>
                <a:cs typeface="Helvetica Neue UltraLight"/>
              </a:rPr>
              <a:t>WHNBHB</a:t>
            </a:r>
            <a:endParaRPr lang="en-US" sz="13800" dirty="0">
              <a:solidFill>
                <a:srgbClr val="FFFFFF"/>
              </a:solidFill>
              <a:latin typeface="Helvetica Neue UltraLight"/>
              <a:cs typeface="Helvetica Neue UltraLight"/>
            </a:endParaRPr>
          </a:p>
        </p:txBody>
      </p:sp>
    </p:spTree>
    <p:extLst>
      <p:ext uri="{BB962C8B-B14F-4D97-AF65-F5344CB8AC3E}">
        <p14:creationId xmlns:p14="http://schemas.microsoft.com/office/powerpoint/2010/main" val="2066363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news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9144000" cy="6092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984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mpjs grounds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077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mpjs hac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476"/>
            <a:ext cx="9131300" cy="608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789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mpjs occulu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806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mpjs mongodb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863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node knockout 20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2300"/>
            <a:ext cx="9144000" cy="559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284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2303</TotalTime>
  <Words>151</Words>
  <Application>Microsoft Macintosh PowerPoint</Application>
  <PresentationFormat>On-screen Show (4:3)</PresentationFormat>
  <Paragraphs>46</Paragraphs>
  <Slides>22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ThoughtWorks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Romain Prieto</dc:creator>
  <cp:lastModifiedBy>Romain Prieto</cp:lastModifiedBy>
  <cp:revision>18</cp:revision>
  <dcterms:created xsi:type="dcterms:W3CDTF">2013-09-16T12:01:00Z</dcterms:created>
  <dcterms:modified xsi:type="dcterms:W3CDTF">2013-09-19T13:48:14Z</dcterms:modified>
</cp:coreProperties>
</file>

<file path=docProps/thumbnail.jpeg>
</file>